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94"/>
    <p:restoredTop sz="94728"/>
  </p:normalViewPr>
  <p:slideViewPr>
    <p:cSldViewPr snapToGrid="0" snapToObjects="1">
      <p:cViewPr varScale="1">
        <p:scale>
          <a:sx n="70" d="100"/>
          <a:sy n="70" d="100"/>
        </p:scale>
        <p:origin x="192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A8F91B-027C-F645-B5D0-00F7D9BF1569}" type="datetimeFigureOut">
              <a:rPr lang="en-US" smtClean="0"/>
              <a:t>8/8/17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DDC73-DBDD-DD42-8DEF-337A993B4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70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6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828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71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697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88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358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92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91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87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06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644841-B7A7-CC47-B94D-AC5A3B885810}" type="datetimeFigureOut">
              <a:rPr lang="en-US" smtClean="0"/>
              <a:t>8/8/17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1979C-FFBD-BF4E-868C-02E31CBF6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611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NUL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hyperlink" Target="https://avwx.rest/" TargetMode="External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516438"/>
          </a:xfrm>
          <a:solidFill>
            <a:schemeClr val="accent1">
              <a:lumMod val="50000"/>
              <a:alpha val="90000"/>
            </a:schemeClr>
          </a:solidFill>
          <a:effectLst>
            <a:softEdge rad="31750"/>
          </a:effectLst>
        </p:spPr>
        <p:txBody>
          <a:bodyPr>
            <a:normAutofit/>
          </a:bodyPr>
          <a:lstStyle/>
          <a:p>
            <a:r>
              <a:rPr lang="en-US" sz="8000" b="1" smtClean="0">
                <a:solidFill>
                  <a:schemeClr val="bg1"/>
                </a:solidFill>
              </a:rPr>
              <a:t>Mavericks</a:t>
            </a:r>
            <a:r>
              <a:rPr lang="en-US" sz="8000" b="1" dirty="0" smtClean="0">
                <a:solidFill>
                  <a:schemeClr val="bg1"/>
                </a:solidFill>
              </a:rPr>
              <a:t/>
            </a:r>
            <a:br>
              <a:rPr lang="en-US" sz="8000" b="1" dirty="0" smtClean="0">
                <a:solidFill>
                  <a:schemeClr val="bg1"/>
                </a:solidFill>
              </a:rPr>
            </a:br>
            <a:r>
              <a:rPr lang="en-US" sz="3300" b="1" dirty="0" smtClean="0">
                <a:solidFill>
                  <a:schemeClr val="bg1"/>
                </a:solidFill>
              </a:rPr>
              <a:t>Flight Tracking Mobile App</a:t>
            </a:r>
            <a:r>
              <a:rPr lang="en-US" sz="8000" b="1" dirty="0" smtClean="0">
                <a:solidFill>
                  <a:schemeClr val="bg1"/>
                </a:solidFill>
              </a:rPr>
              <a:t/>
            </a:r>
            <a:br>
              <a:rPr lang="en-US" sz="8000" b="1" dirty="0" smtClean="0">
                <a:solidFill>
                  <a:schemeClr val="bg1"/>
                </a:solidFill>
              </a:rPr>
            </a:br>
            <a:endParaRPr lang="en-US" sz="8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85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50000"/>
              <a:alpha val="90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Q&amp;A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1">
              <a:lumMod val="50000"/>
              <a:alpha val="91000"/>
            </a:schemeClr>
          </a:solidFill>
          <a:effectLst>
            <a:softEdge rad="31750"/>
          </a:effec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858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50000"/>
              <a:alpha val="90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smtClean="0">
                <a:solidFill>
                  <a:schemeClr val="bg1"/>
                </a:solidFill>
              </a:rPr>
              <a:t>Thank you!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1">
              <a:lumMod val="50000"/>
              <a:alpha val="91000"/>
            </a:schemeClr>
          </a:solidFill>
          <a:effectLst>
            <a:softEdge rad="31750"/>
          </a:effec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02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50000"/>
              <a:alpha val="90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Meet our team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65439"/>
          </a:xfrm>
          <a:solidFill>
            <a:schemeClr val="accent1">
              <a:lumMod val="50000"/>
              <a:alpha val="91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Aamir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SCRUM &amp; Project Manager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Duy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Front End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Frank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Front End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Firas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Back End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Jason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Back End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94"/>
          <a:stretch/>
        </p:blipFill>
        <p:spPr>
          <a:xfrm>
            <a:off x="838200" y="4758266"/>
            <a:ext cx="10515600" cy="1732532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451311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chemeClr val="accent1">
              <a:lumMod val="50000"/>
              <a:alpha val="90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Objectives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1">
              <a:lumMod val="50000"/>
              <a:alpha val="91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Problem - Solution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Technologies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Front End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Back End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DEMO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Q&amp;A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82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50000"/>
              <a:alpha val="90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PROBLEM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13362"/>
            <a:ext cx="7574280" cy="48078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4336" y="2697287"/>
            <a:ext cx="6379464" cy="3846641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b="7958"/>
          <a:stretch/>
        </p:blipFill>
        <p:spPr>
          <a:xfrm>
            <a:off x="2078360" y="1690688"/>
            <a:ext cx="7566403" cy="485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988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50000"/>
              <a:alpha val="90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SOLUTION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10515599" cy="507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5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50000"/>
              <a:alpha val="90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Technologies Used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1">
              <a:lumMod val="50000"/>
              <a:alpha val="91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Wireframe.cc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App Layout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AVWX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Weather</a:t>
            </a:r>
          </a:p>
          <a:p>
            <a:r>
              <a:rPr lang="en-US" smtClean="0">
                <a:solidFill>
                  <a:schemeClr val="bg1"/>
                </a:solidFill>
              </a:rPr>
              <a:t>ICAO -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12702" b="14200"/>
          <a:stretch/>
        </p:blipFill>
        <p:spPr>
          <a:xfrm>
            <a:off x="6256020" y="1401901"/>
            <a:ext cx="5097780" cy="223581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069283" y="3200846"/>
            <a:ext cx="22845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FEFEFE"/>
                </a:solidFill>
                <a:latin typeface="Helvetica Neue" charset="0"/>
                <a:hlinkClick r:id="rId4"/>
              </a:rPr>
              <a:t>AVWX</a:t>
            </a:r>
            <a:endParaRPr lang="en-US" sz="48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8643" y="3180464"/>
            <a:ext cx="3850640" cy="23103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6020" y="4639469"/>
            <a:ext cx="3810000" cy="152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6858" y="3988332"/>
            <a:ext cx="3710832" cy="270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52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50000"/>
              <a:alpha val="90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Front End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1">
              <a:lumMod val="50000"/>
              <a:alpha val="91000"/>
            </a:schemeClr>
          </a:solidFill>
          <a:effectLst>
            <a:softEdge rad="31750"/>
          </a:effec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442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50000"/>
              <a:alpha val="90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Back End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1">
              <a:lumMod val="50000"/>
              <a:alpha val="91000"/>
            </a:schemeClr>
          </a:solidFill>
          <a:effectLst>
            <a:softEdge rad="31750"/>
          </a:effec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466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50000"/>
              <a:alpha val="90000"/>
            </a:schemeClr>
          </a:solidFill>
          <a:effectLst>
            <a:softEdge rad="31750"/>
          </a:effectLst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DEMO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1">
              <a:lumMod val="50000"/>
              <a:alpha val="91000"/>
            </a:schemeClr>
          </a:solidFill>
          <a:effectLst>
            <a:softEdge rad="31750"/>
          </a:effectLst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4233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60</Words>
  <Application>Microsoft Macintosh PowerPoint</Application>
  <PresentationFormat>Widescreen</PresentationFormat>
  <Paragraphs>26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Helvetica Neue</vt:lpstr>
      <vt:lpstr>Mangal</vt:lpstr>
      <vt:lpstr>Arial</vt:lpstr>
      <vt:lpstr>Office Theme</vt:lpstr>
      <vt:lpstr>Mavericks Flight Tracking Mobile App </vt:lpstr>
      <vt:lpstr>Meet our team</vt:lpstr>
      <vt:lpstr>Objectives</vt:lpstr>
      <vt:lpstr>PROBLEM</vt:lpstr>
      <vt:lpstr>SOLUTION</vt:lpstr>
      <vt:lpstr>Technologies Used</vt:lpstr>
      <vt:lpstr>Front End</vt:lpstr>
      <vt:lpstr>Back End</vt:lpstr>
      <vt:lpstr>DEMO </vt:lpstr>
      <vt:lpstr>Q&amp;A</vt:lpstr>
      <vt:lpstr>Thank you!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Gomes</dc:creator>
  <cp:lastModifiedBy>Francisco Gomes</cp:lastModifiedBy>
  <cp:revision>10</cp:revision>
  <dcterms:created xsi:type="dcterms:W3CDTF">2017-08-08T01:05:26Z</dcterms:created>
  <dcterms:modified xsi:type="dcterms:W3CDTF">2017-08-09T01:25:15Z</dcterms:modified>
</cp:coreProperties>
</file>

<file path=docProps/thumbnail.jpeg>
</file>